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3" r:id="rId5"/>
    <p:sldId id="267" r:id="rId6"/>
    <p:sldId id="266" r:id="rId7"/>
    <p:sldId id="269" r:id="rId8"/>
    <p:sldId id="268" r:id="rId9"/>
    <p:sldId id="271" r:id="rId10"/>
    <p:sldId id="257" r:id="rId11"/>
    <p:sldId id="275" r:id="rId12"/>
    <p:sldId id="276" r:id="rId13"/>
    <p:sldId id="278" r:id="rId14"/>
    <p:sldId id="273" r:id="rId15"/>
    <p:sldId id="270" r:id="rId16"/>
    <p:sldId id="274" r:id="rId17"/>
    <p:sldId id="280" r:id="rId18"/>
    <p:sldId id="281" r:id="rId19"/>
    <p:sldId id="272" r:id="rId20"/>
    <p:sldId id="258" r:id="rId21"/>
    <p:sldId id="259" r:id="rId22"/>
    <p:sldId id="260" r:id="rId23"/>
    <p:sldId id="261" r:id="rId24"/>
    <p:sldId id="262" r:id="rId25"/>
  </p:sldIdLst>
  <p:sldSz cx="12192000" cy="6858000"/>
  <p:notesSz cx="6858000" cy="9144000"/>
  <p:defaultTextStyle>
    <a:defPPr>
      <a:defRPr lang="ko-Kore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6"/>
    <p:restoredTop sz="96327"/>
  </p:normalViewPr>
  <p:slideViewPr>
    <p:cSldViewPr snapToGrid="0">
      <p:cViewPr varScale="1">
        <p:scale>
          <a:sx n="127" d="100"/>
          <a:sy n="127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F0A36D-0237-9242-1303-AA1A2D61A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DK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363DA0-0E20-9F45-1F52-89D14AF97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DK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C33D4-1A95-22D9-965F-687497FA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2B7E35-18AA-D092-C877-D8D2D931B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DK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04F2B3-1525-B28B-3634-056E77A56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196540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367CB-CB01-2BD7-74F0-AC305512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DK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B3A771-F28D-E4FE-1254-726243385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DK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5C33B6-1677-8C99-6C40-4AFAF2C99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739FB-7016-F2A6-114D-6D5942E8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DK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33C809-B76D-4713-F305-550F14A2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256578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7C5E55-C109-3717-E817-79C421345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DK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4F5403-6B57-E264-8039-36EFDE43E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DK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973D19-D5AC-C651-561B-D4230E91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92307E-160B-C1F4-ED40-E73BB049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DK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8C0EB6-3AAC-C7CC-C884-79150D9C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1193874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E1F83-AF28-0403-F089-041B0340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DK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EA4C8-D079-BDAC-CBC9-282C80F68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DK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02F618-260B-7F59-9F95-A0C9C00F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3170D-4694-853A-28E7-05EC7583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DK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E6327F-FD08-5FCF-7A58-4CBBB450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3200906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C9268-F019-D834-8206-3D8172E6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DK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5DBA84-999E-8E58-8999-89F22602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A5A781-01CC-1BE7-38BF-69DB15212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2AF54-D29D-963B-D75C-D33E99AE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DK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6D7333-6CCF-259A-D343-73F5B6A3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7339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FB41E-47EB-D8E2-0CE1-D652C128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DK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9546E-8746-1C99-F02A-28661F37C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DK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7E6A90-8CFE-18B4-411C-EF1F260C3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DK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C441E6-B2B2-3A74-7011-0F2FE1C5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EB8FD0-AE48-59D3-74F8-B1AB1546F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DK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7911BB-0F59-1FC7-6225-B9EC9741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3071828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B08AE-EF50-8D07-72D0-C8A39420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DK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10E3DB-3223-C847-D96D-6D213C949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C6D332-6378-3005-DFAD-B36E588B1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DK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161346-AC41-FC9D-79BF-2B0DF3AF9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078B10-D646-C1D4-BE04-421F414BC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DK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D3E7F3-10DB-E30D-08E4-7B1C6AA9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5DEF2D-FE9C-F6C8-B4D5-A7506864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DK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7AAD3E-B2E4-6C9E-D95D-580B434C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334453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2AC07-6219-4452-0B5D-F2F561E0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DK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F58A9E-66E1-55DF-D9F3-71744B38E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31E8C6-7F78-FDC0-8E0C-A8D4758C7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DK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32DB74-70E8-5B61-1863-A3C2E602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311411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70A6AD-6BCA-4F36-A289-B06C960C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9FFFF1-6B93-BE28-917D-4DAE05E55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DK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65A7C-5057-4DB0-5583-C513FF9DA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9745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CD73E-E331-1E9E-F7D0-7D6E60DEA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DK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F0F6C-5FFA-0067-4939-BED3F5247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DK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6EC7BA-ADF5-A070-6E76-DE9CC478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BB9DE7-E42B-0AA0-83E3-C367A40A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593829-CAC8-203A-1334-09815656D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DK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8A823B-2D45-FEBE-5E30-24109208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410716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B9C9EE-A978-E548-9A90-EC6FFC091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DK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98AC44-35BB-C379-80F9-3EB7A39CE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DK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B9F365-F8C2-9540-A5F6-385A12361D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8079FA-8D55-455E-964D-CCF359F6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FD0C3-59E9-BBB6-56CE-C788F3B41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DK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9B03B9-12F3-42EF-0003-3ACB4E695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268593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830781-1CD8-4355-F845-CB2B71F9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DK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6E89DB-5070-2D1C-0B2D-42BD1D057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DK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FF99C-975A-DAE5-A378-BF85A8386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FDC8F-0202-024B-96D9-E2E9E64012D6}" type="datetimeFigureOut">
              <a:rPr kumimoji="1" lang="ko-Kore-DK" altLang="en-US" smtClean="0"/>
              <a:t>11/24/23</a:t>
            </a:fld>
            <a:endParaRPr kumimoji="1" lang="ko-Kore-DK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5D3F4-EC64-BF17-379E-ADAC572B7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DK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25FD42-F3BA-A61F-4571-862A7CD0F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76A4B-D18A-BB45-AF6E-12B1CD9709CB}" type="slidenum">
              <a:rPr kumimoji="1" lang="ko-Kore-DK" altLang="en-US" smtClean="0"/>
              <a:t>‹#›</a:t>
            </a:fld>
            <a:endParaRPr kumimoji="1" lang="ko-Kore-DK" altLang="en-US"/>
          </a:p>
        </p:txBody>
      </p:sp>
    </p:spTree>
    <p:extLst>
      <p:ext uri="{BB962C8B-B14F-4D97-AF65-F5344CB8AC3E}">
        <p14:creationId xmlns:p14="http://schemas.microsoft.com/office/powerpoint/2010/main" val="1256745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0B8CB-4961-D3DC-0AEA-38333EC4A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DK" dirty="0"/>
              <a:t>Progress Presentation 2</a:t>
            </a:r>
            <a:endParaRPr kumimoji="1" lang="ko-Kore-DK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2126C8-0BC8-7C50-8D2D-C794C1488E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DK" dirty="0"/>
              <a:t>Team Blue</a:t>
            </a:r>
            <a:endParaRPr kumimoji="1" lang="ko-Kore-DK" altLang="en-US" dirty="0"/>
          </a:p>
        </p:txBody>
      </p:sp>
    </p:spTree>
    <p:extLst>
      <p:ext uri="{BB962C8B-B14F-4D97-AF65-F5344CB8AC3E}">
        <p14:creationId xmlns:p14="http://schemas.microsoft.com/office/powerpoint/2010/main" val="3094513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51454-385B-9A9C-C989-44FE515D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DK" dirty="0"/>
              <a:t>Overall Control Flow with Protocol Definition</a:t>
            </a:r>
            <a:endParaRPr kumimoji="1" lang="ko-Kore-DK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179679-73DF-FB16-9400-15A37B06B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411" y="1450553"/>
            <a:ext cx="3731178" cy="5042322"/>
          </a:xfrm>
        </p:spPr>
      </p:pic>
    </p:spTree>
    <p:extLst>
      <p:ext uri="{BB962C8B-B14F-4D97-AF65-F5344CB8AC3E}">
        <p14:creationId xmlns:p14="http://schemas.microsoft.com/office/powerpoint/2010/main" val="80227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036B-8DCA-6063-73FC-BEA577EF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96584-8A38-FDDA-2113-187A98F25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24" y="1920107"/>
            <a:ext cx="2422804" cy="1337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8788DF-1B4C-0011-467B-A1315DFE9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24" y="3814796"/>
            <a:ext cx="3833245" cy="2774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77F18-A5AB-DC76-B9BA-3D6B3B9B2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118" y="333375"/>
            <a:ext cx="642424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3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036B-8DCA-6063-73FC-BEA577EF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BDB2E-A264-19F0-E3F1-54B05664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842" y="1300353"/>
            <a:ext cx="3632315" cy="529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6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036B-8DCA-6063-73FC-BEA577EF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protobuf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CA452-2473-C40A-D98D-50164B87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1" y="1831365"/>
            <a:ext cx="10902858" cy="178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60E38-6367-622E-D2AB-A5F1DB864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1" y="4059365"/>
            <a:ext cx="9895122" cy="17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05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209F-E715-7E31-5C4C-64EE31BC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FE565-C49A-F617-D19C-1A476599D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674B5-249D-84C5-D153-6AA762CC5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5" t="15395"/>
          <a:stretch/>
        </p:blipFill>
        <p:spPr>
          <a:xfrm>
            <a:off x="461615" y="1479673"/>
            <a:ext cx="1126876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9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209F-E715-7E31-5C4C-64EE31BC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</a:p>
        </p:txBody>
      </p:sp>
      <p:pic>
        <p:nvPicPr>
          <p:cNvPr id="5" name="Content Placeholder 4" descr="A diagram of a work flow&#10;&#10;Description automatically generated">
            <a:extLst>
              <a:ext uri="{FF2B5EF4-FFF2-40B4-BE49-F238E27FC236}">
                <a16:creationId xmlns:a16="http://schemas.microsoft.com/office/drawing/2014/main" id="{2B41067C-84C6-0DFB-F1F9-CC54D9971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6912"/>
            <a:ext cx="6922964" cy="52214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18BF41-F549-D26B-5422-F0E221C7FB88}"/>
              </a:ext>
            </a:extLst>
          </p:cNvPr>
          <p:cNvSpPr txBox="1"/>
          <p:nvPr/>
        </p:nvSpPr>
        <p:spPr>
          <a:xfrm>
            <a:off x="7867859" y="1874728"/>
            <a:ext cx="41700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Pink: </a:t>
            </a:r>
            <a:r>
              <a:rPr lang="en-US" sz="2800" dirty="0" err="1"/>
              <a:t>gRPC</a:t>
            </a:r>
            <a:r>
              <a:rPr lang="en-US" sz="2800" dirty="0"/>
              <a:t> Service</a:t>
            </a:r>
          </a:p>
          <a:p>
            <a:endParaRPr lang="en-US" sz="2800" dirty="0"/>
          </a:p>
          <a:p>
            <a:r>
              <a:rPr lang="en-US" sz="2800" dirty="0"/>
              <a:t>Black: Promise(or Future)</a:t>
            </a:r>
          </a:p>
          <a:p>
            <a:endParaRPr lang="en-US" sz="2800" dirty="0"/>
          </a:p>
          <a:p>
            <a:r>
              <a:rPr lang="en-US" sz="2800" dirty="0"/>
              <a:t>Purple: function returning Future[Unit]</a:t>
            </a:r>
          </a:p>
          <a:p>
            <a:endParaRPr lang="en-US" sz="2800" dirty="0"/>
          </a:p>
          <a:p>
            <a:r>
              <a:rPr lang="en-US" sz="2800" dirty="0"/>
              <a:t>Blue: Result of </a:t>
            </a:r>
            <a:r>
              <a:rPr lang="en-US" sz="2800" dirty="0" err="1"/>
              <a:t>Await.Result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9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209F-E715-7E31-5C4C-64EE31BC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18FEE-8CA4-CFD3-261F-86527B97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9" y="1547446"/>
            <a:ext cx="11341102" cy="2872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46B0D-23BD-5107-AF6C-15E859870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49" y="4615219"/>
            <a:ext cx="7613232" cy="18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33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209F-E715-7E31-5C4C-64EE31BC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199134-3C99-B2DB-6B96-63317309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49" y="1547446"/>
            <a:ext cx="8545138" cy="359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23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209F-E715-7E31-5C4C-64EE31BC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18BF41-F549-D26B-5422-F0E221C7FB88}"/>
              </a:ext>
            </a:extLst>
          </p:cNvPr>
          <p:cNvSpPr txBox="1"/>
          <p:nvPr/>
        </p:nvSpPr>
        <p:spPr>
          <a:xfrm>
            <a:off x="7867859" y="1874728"/>
            <a:ext cx="41700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Pink: </a:t>
            </a:r>
            <a:r>
              <a:rPr lang="en-US" sz="2800" dirty="0" err="1"/>
              <a:t>gRPC</a:t>
            </a:r>
            <a:r>
              <a:rPr lang="en-US" sz="2800" dirty="0"/>
              <a:t> Service</a:t>
            </a:r>
          </a:p>
          <a:p>
            <a:endParaRPr lang="en-US" sz="2800" dirty="0"/>
          </a:p>
          <a:p>
            <a:r>
              <a:rPr lang="en-US" sz="2800" dirty="0"/>
              <a:t>Black: Promise(or Future)</a:t>
            </a:r>
          </a:p>
          <a:p>
            <a:endParaRPr lang="en-US" sz="2800" dirty="0"/>
          </a:p>
          <a:p>
            <a:r>
              <a:rPr lang="en-US" sz="2800" dirty="0"/>
              <a:t>Purple: function returning Future[Unit]</a:t>
            </a:r>
          </a:p>
          <a:p>
            <a:endParaRPr lang="en-US" sz="2800" dirty="0"/>
          </a:p>
          <a:p>
            <a:r>
              <a:rPr lang="en-US" sz="2800" dirty="0"/>
              <a:t>Blue: Result of </a:t>
            </a:r>
            <a:r>
              <a:rPr lang="en-US" sz="2800" dirty="0" err="1"/>
              <a:t>Await.Result</a:t>
            </a:r>
            <a:endParaRPr lang="en-US" sz="2800" dirty="0"/>
          </a:p>
        </p:txBody>
      </p:sp>
      <p:pic>
        <p:nvPicPr>
          <p:cNvPr id="8" name="Content Placeholder 7" descr="A diagram of a process&#10;&#10;Description automatically generated">
            <a:extLst>
              <a:ext uri="{FF2B5EF4-FFF2-40B4-BE49-F238E27FC236}">
                <a16:creationId xmlns:a16="http://schemas.microsoft.com/office/drawing/2014/main" id="{BA3971E5-9CEC-D0D6-1C16-578DF1D10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075" y="1765640"/>
            <a:ext cx="7713784" cy="3757606"/>
          </a:xfrm>
        </p:spPr>
      </p:pic>
    </p:spTree>
    <p:extLst>
      <p:ext uri="{BB962C8B-B14F-4D97-AF65-F5344CB8AC3E}">
        <p14:creationId xmlns:p14="http://schemas.microsoft.com/office/powerpoint/2010/main" val="1280205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4612E-A69B-6DBC-B3C4-3AE1B87E0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325B8-6815-2001-69A0-67C4C795A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46" y="1390152"/>
            <a:ext cx="10818307" cy="543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5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20B8CB-4961-D3DC-0AEA-38333EC4A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73460"/>
            <a:ext cx="9144000" cy="2387600"/>
          </a:xfrm>
        </p:spPr>
        <p:txBody>
          <a:bodyPr/>
          <a:lstStyle/>
          <a:p>
            <a:r>
              <a:rPr kumimoji="1" lang="en-US" altLang="ko-Kore-DK" dirty="0"/>
              <a:t>We’ve implemented Master and Worker… kind of</a:t>
            </a:r>
            <a:endParaRPr kumimoji="1" lang="ko-Kore-DK" altLang="en-US" dirty="0"/>
          </a:p>
        </p:txBody>
      </p:sp>
    </p:spTree>
    <p:extLst>
      <p:ext uri="{BB962C8B-B14F-4D97-AF65-F5344CB8AC3E}">
        <p14:creationId xmlns:p14="http://schemas.microsoft.com/office/powerpoint/2010/main" val="176800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B20F6-A137-505F-33BF-726D24A5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DK" dirty="0"/>
              <a:t>Libraries</a:t>
            </a:r>
            <a:endParaRPr kumimoji="1" lang="ko-Kore-DK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2A1F3-3AC1-8BA4-9100-13E48BFA0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DK" dirty="0"/>
              <a:t>Communication – </a:t>
            </a:r>
            <a:r>
              <a:rPr kumimoji="1" lang="en-US" altLang="ko-Kore-DK" dirty="0" err="1"/>
              <a:t>ScalaPB</a:t>
            </a:r>
            <a:r>
              <a:rPr kumimoji="1" lang="en-US" altLang="ko-Kore-DK" dirty="0"/>
              <a:t>, </a:t>
            </a:r>
            <a:r>
              <a:rPr kumimoji="1" lang="en-US" altLang="ko-Kore-DK" dirty="0" err="1"/>
              <a:t>grpc-netty</a:t>
            </a:r>
            <a:endParaRPr kumimoji="1" lang="en-US" altLang="ko-Kore-DK" dirty="0"/>
          </a:p>
          <a:p>
            <a:r>
              <a:rPr kumimoji="1" lang="en-US" altLang="ko-Kore-DK" dirty="0"/>
              <a:t>Logging - </a:t>
            </a:r>
            <a:r>
              <a:rPr kumimoji="1" lang="en-US" altLang="ko-Kore-DK" dirty="0" err="1"/>
              <a:t>scala</a:t>
            </a:r>
            <a:r>
              <a:rPr kumimoji="1" lang="en-US" altLang="ko-Kore-DK" dirty="0"/>
              <a:t>-logging (</a:t>
            </a:r>
            <a:r>
              <a:rPr kumimoji="1" lang="en-US" altLang="ko-Kore-DK" dirty="0" err="1"/>
              <a:t>scala</a:t>
            </a:r>
            <a:r>
              <a:rPr kumimoji="1" lang="en-US" altLang="ko-Kore-DK" dirty="0"/>
              <a:t> wrapper for log4j)</a:t>
            </a:r>
            <a:endParaRPr kumimoji="1" lang="ko-Kore-DK" altLang="en-US" dirty="0"/>
          </a:p>
        </p:txBody>
      </p:sp>
    </p:spTree>
    <p:extLst>
      <p:ext uri="{BB962C8B-B14F-4D97-AF65-F5344CB8AC3E}">
        <p14:creationId xmlns:p14="http://schemas.microsoft.com/office/powerpoint/2010/main" val="287350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B0ED7-5177-275E-C2F0-1FD7CB60C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DK" dirty="0"/>
              <a:t>Previous Milestones</a:t>
            </a:r>
            <a:endParaRPr kumimoji="1" lang="ko-Kore-DK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3B8D16-37CC-1329-4FA7-90B9B1B6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" altLang="ko-Kore-DK" dirty="0"/>
              <a:t>Milestone 1</a:t>
            </a:r>
          </a:p>
          <a:p>
            <a:pPr lvl="1"/>
            <a:r>
              <a:rPr kumimoji="1" lang="en" altLang="ko-Kore-DK" dirty="0"/>
              <a:t>Generate input data</a:t>
            </a:r>
          </a:p>
          <a:p>
            <a:pPr lvl="1"/>
            <a:r>
              <a:rPr kumimoji="1" lang="en" altLang="ko-Kore-DK" dirty="0"/>
              <a:t>Connect Master &amp; Worker nodes</a:t>
            </a:r>
          </a:p>
          <a:p>
            <a:pPr lvl="1"/>
            <a:r>
              <a:rPr kumimoji="1" lang="en" altLang="ko-Kore-DK" dirty="0"/>
              <a:t>Configure </a:t>
            </a:r>
            <a:r>
              <a:rPr kumimoji="1" lang="en" altLang="ko-Kore-DK" dirty="0" err="1"/>
              <a:t>gRPC</a:t>
            </a:r>
            <a:endParaRPr kumimoji="1" lang="en" altLang="ko-Kore-DK" dirty="0"/>
          </a:p>
          <a:p>
            <a:r>
              <a:rPr kumimoji="1" lang="en" altLang="ko-Kore-DK" dirty="0"/>
              <a:t>Milestone 2</a:t>
            </a:r>
          </a:p>
          <a:p>
            <a:pPr lvl="1"/>
            <a:r>
              <a:rPr kumimoji="1" lang="en" altLang="ko-Kore-DK" dirty="0"/>
              <a:t>Worker samples data -&gt; give master its range</a:t>
            </a:r>
          </a:p>
          <a:p>
            <a:pPr lvl="1"/>
            <a:r>
              <a:rPr kumimoji="1" lang="en" altLang="ko-Kore-DK" dirty="0"/>
              <a:t>Master computes ranges for each worker nodes given worker's range -&gt; distribute it to workers with (range, </a:t>
            </a:r>
            <a:r>
              <a:rPr kumimoji="1" lang="en" altLang="ko-Kore-DK" dirty="0" err="1"/>
              <a:t>ipaddress</a:t>
            </a:r>
            <a:r>
              <a:rPr kumimoji="1" lang="en" altLang="ko-Kore-DK" dirty="0"/>
              <a:t>) list</a:t>
            </a:r>
          </a:p>
          <a:p>
            <a:r>
              <a:rPr kumimoji="1" lang="en" altLang="ko-Kore-DK" dirty="0"/>
              <a:t>Milestone 3</a:t>
            </a:r>
          </a:p>
          <a:p>
            <a:pPr lvl="1"/>
            <a:r>
              <a:rPr kumimoji="1" lang="en" altLang="ko-Kore-DK" dirty="0"/>
              <a:t>Workers sort and partition its data (should decide the size of partitioned file)</a:t>
            </a:r>
          </a:p>
          <a:p>
            <a:pPr lvl="1"/>
            <a:r>
              <a:rPr kumimoji="1" lang="en" altLang="ko-Kore-DK" dirty="0"/>
              <a:t>Workers distribute its files to appropriate node range.</a:t>
            </a:r>
          </a:p>
          <a:p>
            <a:pPr lvl="1"/>
            <a:r>
              <a:rPr kumimoji="1" lang="en" altLang="ko-Kore-DK" dirty="0"/>
              <a:t>Workers merge data</a:t>
            </a:r>
          </a:p>
          <a:p>
            <a:pPr lvl="1"/>
            <a:r>
              <a:rPr kumimoji="1" lang="en" altLang="ko-Kore-DK" dirty="0" err="1"/>
              <a:t>Workeres</a:t>
            </a:r>
            <a:r>
              <a:rPr kumimoji="1" lang="en" altLang="ko-Kore-DK" dirty="0"/>
              <a:t> terminate &amp; notify master</a:t>
            </a:r>
          </a:p>
          <a:p>
            <a:endParaRPr kumimoji="1" lang="ko-Kore-DK" altLang="en-US" dirty="0"/>
          </a:p>
        </p:txBody>
      </p:sp>
    </p:spTree>
    <p:extLst>
      <p:ext uri="{BB962C8B-B14F-4D97-AF65-F5344CB8AC3E}">
        <p14:creationId xmlns:p14="http://schemas.microsoft.com/office/powerpoint/2010/main" val="2906195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D4542-8BEB-05E6-9922-10BBF1C4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DK" dirty="0"/>
              <a:t>Milestones</a:t>
            </a:r>
            <a:endParaRPr kumimoji="1" lang="ko-Kore-DK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AAF13-CF9B-214B-490E-0488CD71F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" altLang="ko-Kore-DK" dirty="0"/>
              <a:t>Milestone 1</a:t>
            </a:r>
          </a:p>
          <a:p>
            <a:pPr lvl="1"/>
            <a:r>
              <a:rPr kumimoji="1" lang="en" altLang="ko-Kore-DK" dirty="0"/>
              <a:t>Generate input data - done</a:t>
            </a:r>
          </a:p>
          <a:p>
            <a:pPr lvl="1"/>
            <a:r>
              <a:rPr kumimoji="1" lang="en" altLang="ko-Kore-DK" dirty="0"/>
              <a:t>Connect Master &amp; Worker nodes - done</a:t>
            </a:r>
          </a:p>
          <a:p>
            <a:pPr lvl="1"/>
            <a:r>
              <a:rPr kumimoji="1" lang="en" altLang="ko-Kore-DK" dirty="0"/>
              <a:t>Configure </a:t>
            </a:r>
            <a:r>
              <a:rPr kumimoji="1" lang="en" altLang="ko-Kore-DK" dirty="0" err="1"/>
              <a:t>gRPC</a:t>
            </a:r>
            <a:r>
              <a:rPr kumimoji="1" lang="en" altLang="ko-Kore-DK" dirty="0"/>
              <a:t> - done</a:t>
            </a:r>
          </a:p>
          <a:p>
            <a:r>
              <a:rPr kumimoji="1" lang="en" altLang="ko-Kore-DK" dirty="0"/>
              <a:t>Milestone 2</a:t>
            </a:r>
          </a:p>
          <a:p>
            <a:pPr lvl="1"/>
            <a:r>
              <a:rPr kumimoji="1" lang="en" altLang="ko-Kore-DK" dirty="0"/>
              <a:t>Worker samples data: done</a:t>
            </a:r>
          </a:p>
          <a:p>
            <a:pPr lvl="1"/>
            <a:r>
              <a:rPr kumimoji="1" lang="en" altLang="ko-Kore-DK" dirty="0"/>
              <a:t>Master computes ranges for each worker nodes given worker's range -&gt; distribute it to workers with (range, </a:t>
            </a:r>
            <a:r>
              <a:rPr kumimoji="1" lang="en" altLang="ko-Kore-DK" dirty="0" err="1"/>
              <a:t>ipaddress</a:t>
            </a:r>
            <a:r>
              <a:rPr kumimoji="1" lang="en" altLang="ko-Kore-DK" dirty="0"/>
              <a:t>) list: done</a:t>
            </a:r>
          </a:p>
          <a:p>
            <a:pPr lvl="1"/>
            <a:r>
              <a:rPr kumimoji="1" lang="en" altLang="ko-Kore-DK" dirty="0">
                <a:solidFill>
                  <a:srgbClr val="FF0000"/>
                </a:solidFill>
              </a:rPr>
              <a:t>Workers merge data : Moved from 3 to 2, done</a:t>
            </a:r>
          </a:p>
          <a:p>
            <a:pPr lvl="1"/>
            <a:r>
              <a:rPr kumimoji="1" lang="en" altLang="ko-Kore-DK" dirty="0">
                <a:solidFill>
                  <a:srgbClr val="FF0000"/>
                </a:solidFill>
              </a:rPr>
              <a:t>Can execute(send) protocols in other, concurrently in Worker &amp; Master using future &amp; promise with dummy data, done</a:t>
            </a:r>
          </a:p>
          <a:p>
            <a:r>
              <a:rPr kumimoji="1" lang="en" altLang="ko-Kore-DK" dirty="0"/>
              <a:t>Milestone 3</a:t>
            </a:r>
          </a:p>
          <a:p>
            <a:pPr lvl="1"/>
            <a:r>
              <a:rPr kumimoji="1" lang="en" altLang="ko-Kore-DK" dirty="0"/>
              <a:t>Workers sort and partition its data (should decide the size of partitioned file)</a:t>
            </a:r>
          </a:p>
          <a:p>
            <a:pPr lvl="1"/>
            <a:r>
              <a:rPr kumimoji="1" lang="en" altLang="ko-Kore-DK" dirty="0"/>
              <a:t>Workers distribute its files to appropriate node range.</a:t>
            </a:r>
          </a:p>
          <a:p>
            <a:pPr lvl="1"/>
            <a:r>
              <a:rPr kumimoji="1" lang="en" altLang="ko-Kore-DK" dirty="0"/>
              <a:t>Workers terminate &amp; notify master</a:t>
            </a:r>
          </a:p>
          <a:p>
            <a:pPr lvl="1"/>
            <a:r>
              <a:rPr kumimoji="1" lang="en" altLang="ko-Kore-DK" dirty="0">
                <a:solidFill>
                  <a:srgbClr val="FF0000"/>
                </a:solidFill>
              </a:rPr>
              <a:t>Can execute(send) protocols in other, concurrently in Worker &amp; Master using future &amp; promise with real data (merge top-down &amp; bottom-up work)</a:t>
            </a:r>
          </a:p>
          <a:p>
            <a:pPr lvl="1"/>
            <a:endParaRPr kumimoji="1" lang="en" altLang="ko-Kore-DK" dirty="0"/>
          </a:p>
          <a:p>
            <a:pPr lvl="1"/>
            <a:endParaRPr kumimoji="1" lang="en" altLang="ko-Kore-DK" dirty="0"/>
          </a:p>
          <a:p>
            <a:endParaRPr kumimoji="1" lang="ko-Kore-DK" altLang="en-US" dirty="0"/>
          </a:p>
        </p:txBody>
      </p:sp>
    </p:spTree>
    <p:extLst>
      <p:ext uri="{BB962C8B-B14F-4D97-AF65-F5344CB8AC3E}">
        <p14:creationId xmlns:p14="http://schemas.microsoft.com/office/powerpoint/2010/main" val="607553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B2145-2D60-0AB1-452F-D8CAB6F2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DK" dirty="0"/>
              <a:t>Master</a:t>
            </a:r>
            <a:endParaRPr kumimoji="1" lang="ko-Kore-DK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3A462E-6FDD-CB3B-7314-AEF6EB25D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DK" dirty="0"/>
              <a:t>Done: Overall control flow &amp; interface, await register, compute range, initiate sorting</a:t>
            </a:r>
          </a:p>
          <a:p>
            <a:r>
              <a:rPr kumimoji="1" lang="en-US" altLang="ko-Kore-DK" dirty="0"/>
              <a:t>Not done: change the type of records from string -&gt; byte[]</a:t>
            </a:r>
            <a:endParaRPr kumimoji="1" lang="ko-Kore-DK" altLang="en-US" dirty="0"/>
          </a:p>
        </p:txBody>
      </p:sp>
    </p:spTree>
    <p:extLst>
      <p:ext uri="{BB962C8B-B14F-4D97-AF65-F5344CB8AC3E}">
        <p14:creationId xmlns:p14="http://schemas.microsoft.com/office/powerpoint/2010/main" val="1358490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7457F-DBC5-39FE-0076-9B0A2A7BF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DK" dirty="0"/>
              <a:t>Worker</a:t>
            </a:r>
            <a:endParaRPr kumimoji="1" lang="ko-Kore-DK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0F1EE-4655-9CE6-016D-1A995D9A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DK" dirty="0"/>
              <a:t>Done: Overall control flow &amp; interface, sample data, merge data</a:t>
            </a:r>
          </a:p>
          <a:p>
            <a:r>
              <a:rPr kumimoji="1" lang="en-US" altLang="ko-Kore-DK" dirty="0"/>
              <a:t>Not done: </a:t>
            </a:r>
            <a:r>
              <a:rPr kumimoji="1" lang="en-US" altLang="ko-Kore-DK" dirty="0" err="1"/>
              <a:t>sort&amp;partition</a:t>
            </a:r>
            <a:r>
              <a:rPr kumimoji="1" lang="en-US" altLang="ko-Kore-DK" dirty="0"/>
              <a:t> data, distribute data, change the type of records from string -&gt; byte[]</a:t>
            </a:r>
            <a:endParaRPr kumimoji="1" lang="ko-Kore-DK" altLang="en-US" dirty="0"/>
          </a:p>
        </p:txBody>
      </p:sp>
    </p:spTree>
    <p:extLst>
      <p:ext uri="{BB962C8B-B14F-4D97-AF65-F5344CB8AC3E}">
        <p14:creationId xmlns:p14="http://schemas.microsoft.com/office/powerpoint/2010/main" val="18817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D118-9686-D242-6A7D-033452F4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5873C-AACE-3845-BC57-C205999F7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4042193-6CDA-439B-CF6B-592CEBEF5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12192000" cy="343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0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82A1-6D3B-315C-878E-DF12926A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312E2-409A-FB76-8138-C3B763BB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BE9288CD-7B68-8AB2-FE10-091589EB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2883"/>
            <a:ext cx="12192000" cy="290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FB44A093-C817-7071-6A90-0E311B6E3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2301"/>
            <a:ext cx="9847385" cy="219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46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8BBE-299E-71EA-6F25-4F4FFA1D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3398-5738-9B9A-7912-2B96FAF4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68E7F-1DDE-85C6-38C7-36CC3A80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78" y="1208660"/>
            <a:ext cx="6361444" cy="55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0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8BBE-299E-71EA-6F25-4F4FFA1D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3398-5738-9B9A-7912-2B96FAF4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6BDAE6F-8EBE-0C8A-44AA-FC61F9354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84" y="1230461"/>
            <a:ext cx="6535831" cy="554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014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8BBE-299E-71EA-6F25-4F4FFA1D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3398-5738-9B9A-7912-2B96FAF4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17D3ECB3-A53D-8A63-C0BF-E1BCDA6A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284" y="1064230"/>
            <a:ext cx="6307431" cy="57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56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8BBE-299E-71EA-6F25-4F4FFA1D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43398-5738-9B9A-7912-2B96FAF4D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131C52B8-35F5-C85E-E34B-847B7539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568" y="1230461"/>
            <a:ext cx="6458863" cy="554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22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187A-613D-E37D-A0E3-F4AD890C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BF0D9-E50B-694E-5FE7-9B6694982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did not complete worker file IO(worker only takes file named ”partition1” as input)</a:t>
            </a:r>
          </a:p>
          <a:p>
            <a:endParaRPr lang="en-US" dirty="0"/>
          </a:p>
          <a:p>
            <a:r>
              <a:rPr lang="en-US" dirty="0"/>
              <a:t>We did not complete worker on-disk sorting(worker does on-memory sorting)</a:t>
            </a:r>
          </a:p>
          <a:p>
            <a:endParaRPr lang="en-US" dirty="0"/>
          </a:p>
          <a:p>
            <a:r>
              <a:rPr lang="en-US" dirty="0"/>
              <a:t>We handle input/output as String, not </a:t>
            </a:r>
            <a:r>
              <a:rPr lang="en-US" dirty="0" err="1"/>
              <a:t>ByteString</a:t>
            </a:r>
            <a:r>
              <a:rPr lang="en-US" dirty="0"/>
              <a:t>(</a:t>
            </a:r>
            <a:r>
              <a:rPr lang="en-US" dirty="0" err="1"/>
              <a:t>gensort</a:t>
            </a:r>
            <a:r>
              <a:rPr lang="en-US" dirty="0"/>
              <a:t> must be created with –a option)</a:t>
            </a:r>
          </a:p>
        </p:txBody>
      </p:sp>
    </p:spTree>
    <p:extLst>
      <p:ext uri="{BB962C8B-B14F-4D97-AF65-F5344CB8AC3E}">
        <p14:creationId xmlns:p14="http://schemas.microsoft.com/office/powerpoint/2010/main" val="682769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442</Words>
  <Application>Microsoft Macintosh PowerPoint</Application>
  <PresentationFormat>Widescreen</PresentationFormat>
  <Paragraphs>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테마</vt:lpstr>
      <vt:lpstr>Progress Presentation 2</vt:lpstr>
      <vt:lpstr>We’ve implemented Master and Worker… kind of</vt:lpstr>
      <vt:lpstr>Master</vt:lpstr>
      <vt:lpstr>Worker</vt:lpstr>
      <vt:lpstr>result</vt:lpstr>
      <vt:lpstr>result</vt:lpstr>
      <vt:lpstr>result</vt:lpstr>
      <vt:lpstr>result</vt:lpstr>
      <vt:lpstr>However</vt:lpstr>
      <vt:lpstr>Overall Control Flow with Protocol Definition</vt:lpstr>
      <vt:lpstr>protobuf</vt:lpstr>
      <vt:lpstr>protobuf</vt:lpstr>
      <vt:lpstr>protobuf</vt:lpstr>
      <vt:lpstr>Master</vt:lpstr>
      <vt:lpstr>Master</vt:lpstr>
      <vt:lpstr>Master</vt:lpstr>
      <vt:lpstr>Master</vt:lpstr>
      <vt:lpstr>Worker</vt:lpstr>
      <vt:lpstr>Worker</vt:lpstr>
      <vt:lpstr>Libraries</vt:lpstr>
      <vt:lpstr>Previous Milestones</vt:lpstr>
      <vt:lpstr>Milestones</vt:lpstr>
      <vt:lpstr>Master</vt:lpstr>
      <vt:lpstr>Worker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Presentation 2</dc:title>
  <dc:creator>최지훈</dc:creator>
  <cp:lastModifiedBy>손정호(컴퓨터공학과)</cp:lastModifiedBy>
  <cp:revision>22</cp:revision>
  <dcterms:created xsi:type="dcterms:W3CDTF">2023-11-23T10:34:19Z</dcterms:created>
  <dcterms:modified xsi:type="dcterms:W3CDTF">2023-11-23T19:53:58Z</dcterms:modified>
</cp:coreProperties>
</file>